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4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0" r:id="rId17"/>
    <p:sldId id="282" r:id="rId18"/>
    <p:sldId id="290" r:id="rId19"/>
    <p:sldId id="291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3" r:id="rId28"/>
    <p:sldId id="294" r:id="rId29"/>
    <p:sldId id="295" r:id="rId30"/>
    <p:sldId id="296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>
        <p:scale>
          <a:sx n="100" d="100"/>
          <a:sy n="100" d="100"/>
        </p:scale>
        <p:origin x="12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65935"/>
              </p:ext>
            </p:extLst>
          </p:nvPr>
        </p:nvGraphicFramePr>
        <p:xfrm>
          <a:off x="16462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96808"/>
              </p:ext>
            </p:extLst>
          </p:nvPr>
        </p:nvGraphicFramePr>
        <p:xfrm>
          <a:off x="596579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6907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 (100m high)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grafici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Forse </a:t>
            </a:r>
            <a:r>
              <a:rPr lang="it-IT" dirty="0" err="1"/>
              <a:t>forged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24223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transmissions</a:t>
            </a:r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DANETs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5" name="Immagine 4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640A413D-AB0F-40EB-9832-9D73BA6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895737"/>
            <a:ext cx="4559175" cy="2339215"/>
          </a:xfrm>
          <a:prstGeom prst="rect">
            <a:avLst/>
          </a:prstGeom>
        </p:spPr>
      </p:pic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622" y="2057509"/>
            <a:ext cx="2077473" cy="20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Drone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DANETs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 2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008781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61" y="1003177"/>
            <a:ext cx="10057660" cy="484898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differentiate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times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</a:t>
            </a:r>
            <a:br>
              <a:rPr lang="it-IT" b="1" dirty="0"/>
            </a:b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priority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09116"/>
              </p:ext>
            </p:extLst>
          </p:nvPr>
        </p:nvGraphicFramePr>
        <p:xfrm>
          <a:off x="531676" y="1907665"/>
          <a:ext cx="5503736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453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56793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05904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Padua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dirty="0"/>
                        <a:t>Los Angeles smart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2339365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2842963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3340225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3778261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1866" y="4235986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2836627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3270481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3767743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2811" y="4229543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866" y="2349883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577149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3497</TotalTime>
  <Words>1282</Words>
  <Application>Microsoft Office PowerPoint</Application>
  <PresentationFormat>Widescreen</PresentationFormat>
  <Paragraphs>354</Paragraphs>
  <Slides>32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CONTEXT 2 </vt:lpstr>
      <vt:lpstr>FAST-BROADCAST</vt:lpstr>
      <vt:lpstr>ROFF</vt:lpstr>
      <vt:lpstr>MY CONTRIBUTIONS</vt:lpstr>
      <vt:lpstr>SIMULATIONS – SCENARIOS AND METRICS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117</cp:revision>
  <dcterms:created xsi:type="dcterms:W3CDTF">2019-07-03T10:03:16Z</dcterms:created>
  <dcterms:modified xsi:type="dcterms:W3CDTF">2019-07-10T07:15:05Z</dcterms:modified>
</cp:coreProperties>
</file>